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Bitter Medium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19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7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State of Cuero: Economic Development Overview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Presented </a:t>
            </a:r>
            <a:r>
              <a:rPr lang="en-US" sz="1750" kern="0" spc="-36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by: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Maggie Cromeens, Executive Director, Cuero Development Corporation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0240"/>
            <a:ext cx="10773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Cuero Economic Development Corporation 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2648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628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Mission and Purpose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53301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Cuero EDC fosters economic growth, enhances quality of life, and promotes sustainable development in Cuero, Texas.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132648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963001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Cuero’s Sales Tax for Economic Development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07750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0.5% Type B Sales Tax funds the Cuero EDC, supporting projects improving economic infrastructure and local businesses.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132648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962882"/>
            <a:ext cx="28636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Impact of EDC Funding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453301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Funding supports public infrastructure, business retention, workforce development, and quality-of-life enhancements.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4503"/>
            <a:ext cx="103483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Understanding Cuero's Sales Tax Revenue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46910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777145"/>
            <a:ext cx="3878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Statewide Sales Tax Projections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267563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Sales tax revenues fluctuate due to economic conditions and consumer spending. Texas projects 8.7% growth (to $88.1 billion) in 2024-2025. This provides context for potential local revenue trends.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1946910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777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Impact on Cuero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267682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competitive rate funds essential services and development projects. Strategic initiatives and economic indicator monitoring position Cuero for future growth.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1946910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777145"/>
            <a:ext cx="33606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Cuero's Strategic Initiatives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267563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Cuero is well-positioned to navigate future challenges and capitalize on growth opportunities by adhering to strategic initiatives and monitoring economic indicators.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7248"/>
            <a:ext cx="80288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Achievements in 2023-2024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73003"/>
            <a:ext cx="36612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Grants &amp; Financial Assistance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5414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$1,320,132.05 in Business Retention &amp; Expansion funding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5924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$30,000 in rental assistance distributed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Grants expanded and updated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073003"/>
            <a:ext cx="34493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Broadband &amp; Infrastructure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65414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Partnerships with AT&amp;T and RISE Fiber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45924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Addressed connectivity challenges for local businesses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3073003"/>
            <a:ext cx="29135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Marketing &amp; Promotion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2067" y="365414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Enlisted ReSimplifi to market commercial properties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872067" y="445924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Implemented EDO IQ for better operations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526434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Worked with Building Brands Marketing to increase our presence and target businesses/industries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5912"/>
            <a:ext cx="103977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Initiatives for Economic Development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0347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7439" y="3003471"/>
            <a:ext cx="35202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Infrastructure Development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417439" y="349388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Investing in modern infrastructure to support businesses and attract new enterprises.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00347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840611" y="3003471"/>
            <a:ext cx="31444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Workforce Enhancement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840611" y="3493889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Partnering with educational institutions to develop a skilled workforce aligned with industry needs.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00347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63783" y="3003471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Business Attraction and Retention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63783" y="384821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Expanding business-friendly initiatives to grow Cuero’s commercial base.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42746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417439" y="5427464"/>
            <a:ext cx="31499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Community Engagement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417439" y="5917883"/>
            <a:ext cx="57844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Encouraging local participation in development efforts for inclusive growth.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542746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052316" y="5427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Financial Prudence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8052316" y="5917883"/>
            <a:ext cx="57844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Maintaining a responsible fiscal strategy to ensure long-term stability.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7196" y="423505"/>
            <a:ext cx="5736193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72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Cuero Development Corporation Initiatives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27196" y="1048941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6855" y="1178600"/>
            <a:ext cx="3749873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Continued Business Retention &amp; Expansion (BRE) Grants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56855" y="1442442"/>
            <a:ext cx="425136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on the $1.3M+ already granted, we will continue supporting local businesses.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5059918" y="1048941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189577" y="1178600"/>
            <a:ext cx="2047875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Façade Improvement Program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189577" y="1442442"/>
            <a:ext cx="4251365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Strengthening revitalization efforts through grant funding for local businesses.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9692640" y="1048941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22299" y="1178600"/>
            <a:ext cx="3357443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Small Business Development (SBDC) Collaboration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822299" y="1442442"/>
            <a:ext cx="4251365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Ensuring businesses receive expert guidance before accessing CDC funding.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427196" y="2084665"/>
            <a:ext cx="6827044" cy="718423"/>
          </a:xfrm>
          <a:prstGeom prst="roundRect">
            <a:avLst>
              <a:gd name="adj" fmla="val 713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56855" y="2214324"/>
            <a:ext cx="2362795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New Marketing &amp; EDO IQ Strategies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56855" y="2478167"/>
            <a:ext cx="6567726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Expanding our efforts to attract businesses through digital and data-driven approaches.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7376279" y="2084665"/>
            <a:ext cx="6827044" cy="718423"/>
          </a:xfrm>
          <a:prstGeom prst="roundRect">
            <a:avLst>
              <a:gd name="adj" fmla="val 713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05938" y="2214324"/>
            <a:ext cx="3239453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Commercial Property Promotion with ReSimplifi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505938" y="2478167"/>
            <a:ext cx="6567726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Actively marketing available spaces to potential investors and developers.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427196" y="2986088"/>
            <a:ext cx="4501991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72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Economic Development Priorities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427196" y="3550444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56855" y="3680103"/>
            <a:ext cx="1525667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Broadband Expansion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56855" y="3943945"/>
            <a:ext cx="425136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Working with AT&amp;T, RISE Fiber, and the BDO task force to improve internet access and infrastructure.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5059918" y="3550444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189577" y="3680103"/>
            <a:ext cx="1732240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Industrial &amp; Retail Growth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189577" y="3943945"/>
            <a:ext cx="425136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Leveraging connections from ICSC and SelectUSA to attract new businesses to Cuero.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9692640" y="3550444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822299" y="3680103"/>
            <a:ext cx="2455783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HD 30 Economic Development Team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9822299" y="3943945"/>
            <a:ext cx="425136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Continuing regional collaboration to secure legislative and business opportunities.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427196" y="4586168"/>
            <a:ext cx="6827044" cy="718423"/>
          </a:xfrm>
          <a:prstGeom prst="roundRect">
            <a:avLst>
              <a:gd name="adj" fmla="val 713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56855" y="4715828"/>
            <a:ext cx="2462093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Leveraging the Chamber’s EDA Grant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56855" y="4979670"/>
            <a:ext cx="6567726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Supporting the fair building renovation to increase tourism and business activity.</a:t>
            </a:r>
            <a:endParaRPr lang="en-US" sz="950" dirty="0"/>
          </a:p>
        </p:txBody>
      </p:sp>
      <p:sp>
        <p:nvSpPr>
          <p:cNvPr id="31" name="Shape 29"/>
          <p:cNvSpPr/>
          <p:nvPr/>
        </p:nvSpPr>
        <p:spPr>
          <a:xfrm>
            <a:off x="7376279" y="4586168"/>
            <a:ext cx="6827044" cy="718423"/>
          </a:xfrm>
          <a:prstGeom prst="roundRect">
            <a:avLst>
              <a:gd name="adj" fmla="val 713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7505938" y="4715828"/>
            <a:ext cx="1830586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Infrastructure Investments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7505938" y="4979670"/>
            <a:ext cx="6567726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Identifying grants and funding for roads, utilities, and business park development.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427196" y="5487591"/>
            <a:ext cx="5199578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72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Community &amp; Workforce Development</a:t>
            </a:r>
            <a:endParaRPr lang="en-US" sz="2400" dirty="0"/>
          </a:p>
        </p:txBody>
      </p:sp>
      <p:sp>
        <p:nvSpPr>
          <p:cNvPr id="35" name="Shape 33"/>
          <p:cNvSpPr/>
          <p:nvPr/>
        </p:nvSpPr>
        <p:spPr>
          <a:xfrm>
            <a:off x="427196" y="6051947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56855" y="6181606"/>
            <a:ext cx="2486382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Annual Economic Summit &amp; Job Fairs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556855" y="6445448"/>
            <a:ext cx="4251365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Expanding networking and workforce opportunities for Cuero residents.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5059918" y="6051947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5189577" y="6181606"/>
            <a:ext cx="2506623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Healthcare &amp; Quality of Life Initiatives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5189577" y="6445448"/>
            <a:ext cx="425136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Promoting Cuero’s nationally recognized hospital and its role in economic growth.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692640" y="6051947"/>
            <a:ext cx="4510683" cy="913686"/>
          </a:xfrm>
          <a:prstGeom prst="roundRect">
            <a:avLst>
              <a:gd name="adj" fmla="val 561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822299" y="6181606"/>
            <a:ext cx="2141339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Tourism &amp; Historic Preservation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9822299" y="6445448"/>
            <a:ext cx="4251365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Enhancing Cuero’s downtown, museum district, and heritage attractions.</a:t>
            </a:r>
            <a:endParaRPr lang="en-US" sz="950" dirty="0"/>
          </a:p>
        </p:txBody>
      </p:sp>
      <p:sp>
        <p:nvSpPr>
          <p:cNvPr id="44" name="Shape 42"/>
          <p:cNvSpPr/>
          <p:nvPr/>
        </p:nvSpPr>
        <p:spPr>
          <a:xfrm>
            <a:off x="427196" y="7087672"/>
            <a:ext cx="6827044" cy="718423"/>
          </a:xfrm>
          <a:prstGeom prst="roundRect">
            <a:avLst>
              <a:gd name="adj" fmla="val 713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56855" y="7217331"/>
            <a:ext cx="2257425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Education &amp; Workforce Readiness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556855" y="7481173"/>
            <a:ext cx="6567726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Strengthening partnerships with local schools, Cuero ISD, and regional training programs.</a:t>
            </a:r>
            <a:endParaRPr lang="en-US" sz="950" dirty="0"/>
          </a:p>
        </p:txBody>
      </p:sp>
      <p:sp>
        <p:nvSpPr>
          <p:cNvPr id="47" name="Shape 45"/>
          <p:cNvSpPr/>
          <p:nvPr/>
        </p:nvSpPr>
        <p:spPr>
          <a:xfrm>
            <a:off x="7376279" y="7087672"/>
            <a:ext cx="6827044" cy="718423"/>
          </a:xfrm>
          <a:prstGeom prst="roundRect">
            <a:avLst>
              <a:gd name="adj" fmla="val 713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7505938" y="7217331"/>
            <a:ext cx="2464594" cy="190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kern="0" spc="-3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Strategic Planning for Future Growth</a:t>
            </a:r>
            <a:endParaRPr lang="en-US" sz="1200" dirty="0"/>
          </a:p>
        </p:txBody>
      </p:sp>
      <p:sp>
        <p:nvSpPr>
          <p:cNvPr id="49" name="Text 47"/>
          <p:cNvSpPr/>
          <p:nvPr/>
        </p:nvSpPr>
        <p:spPr>
          <a:xfrm>
            <a:off x="7505938" y="7481173"/>
            <a:ext cx="6567726" cy="195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50" kern="0" spc="-1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Positioning Cuero for long-term economic stability and innovation.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4591" y="1031438"/>
            <a:ext cx="11668006" cy="477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kern="0" spc="-9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Cuero’s Future is Bright: Investing in Growth &amp; Overcoming Challenges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34591" y="1814036"/>
            <a:ext cx="13561219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20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Cuero’s future is full of promise, and we're taking bold steps to secure a prosperous tomorrow.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02" y="2230160"/>
            <a:ext cx="1342549" cy="8798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87986" y="2626400"/>
            <a:ext cx="73581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748689" y="2382798"/>
            <a:ext cx="2220278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Investing in Infrastructure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748689" y="2713077"/>
            <a:ext cx="4830128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Expanding broadband, improving roads, and enhancing utility capacity.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634151" y="3119557"/>
            <a:ext cx="9423559" cy="11430"/>
          </a:xfrm>
          <a:prstGeom prst="roundRect">
            <a:avLst>
              <a:gd name="adj" fmla="val 561298"/>
            </a:avLst>
          </a:prstGeom>
          <a:solidFill>
            <a:srgbClr val="E2C8B5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228" y="3148132"/>
            <a:ext cx="2685097" cy="87987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75127" y="3435310"/>
            <a:ext cx="99298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5419963" y="3300770"/>
            <a:ext cx="2504242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Strengthening Our Workforce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5419963" y="3631049"/>
            <a:ext cx="5229225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Partnering with schools and training providers to ensure a skilled labor force.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305425" y="4037528"/>
            <a:ext cx="8752284" cy="11430"/>
          </a:xfrm>
          <a:prstGeom prst="roundRect">
            <a:avLst>
              <a:gd name="adj" fmla="val 561298"/>
            </a:avLst>
          </a:prstGeom>
          <a:solidFill>
            <a:srgbClr val="E2C8B5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53" y="4066103"/>
            <a:ext cx="4027646" cy="87987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872984" y="4353282"/>
            <a:ext cx="103465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6091238" y="4218742"/>
            <a:ext cx="2193488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Diversifying Our Economy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6091238" y="4549021"/>
            <a:ext cx="3347918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Targeting industries that align with our strengths.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5976699" y="4955500"/>
            <a:ext cx="8081010" cy="11430"/>
          </a:xfrm>
          <a:prstGeom prst="roundRect">
            <a:avLst>
              <a:gd name="adj" fmla="val 561298"/>
            </a:avLst>
          </a:prstGeom>
          <a:solidFill>
            <a:srgbClr val="E2C8B5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679" y="4984075"/>
            <a:ext cx="5370195" cy="87987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3871079" y="5271254"/>
            <a:ext cx="107275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lang="en-US" sz="1500" dirty="0"/>
          </a:p>
        </p:txBody>
      </p:sp>
      <p:sp>
        <p:nvSpPr>
          <p:cNvPr id="21" name="Text 15"/>
          <p:cNvSpPr/>
          <p:nvPr/>
        </p:nvSpPr>
        <p:spPr>
          <a:xfrm>
            <a:off x="6762512" y="5136713"/>
            <a:ext cx="2199442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Boosting Business Growth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6762512" y="5466993"/>
            <a:ext cx="6840260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Providing grants, working with SBDC, and promoting Cuero as a place where small businesses thrive.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6647974" y="5873472"/>
            <a:ext cx="7409736" cy="11430"/>
          </a:xfrm>
          <a:prstGeom prst="roundRect">
            <a:avLst>
              <a:gd name="adj" fmla="val 561298"/>
            </a:avLst>
          </a:prstGeom>
          <a:solidFill>
            <a:srgbClr val="E2C8B5"/>
          </a:solidFill>
          <a:ln/>
        </p:spPr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04" y="5902047"/>
            <a:ext cx="6712744" cy="879872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3876199" y="6189226"/>
            <a:ext cx="97036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5</a:t>
            </a:r>
            <a:endParaRPr lang="en-US" sz="1500" dirty="0"/>
          </a:p>
        </p:txBody>
      </p:sp>
      <p:sp>
        <p:nvSpPr>
          <p:cNvPr id="26" name="Text 19"/>
          <p:cNvSpPr/>
          <p:nvPr/>
        </p:nvSpPr>
        <p:spPr>
          <a:xfrm>
            <a:off x="7433786" y="6054685"/>
            <a:ext cx="2095619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4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Enhancing Quality of Life</a:t>
            </a:r>
            <a:endParaRPr lang="en-US" sz="1500" dirty="0"/>
          </a:p>
        </p:txBody>
      </p:sp>
      <p:sp>
        <p:nvSpPr>
          <p:cNvPr id="27" name="Text 20"/>
          <p:cNvSpPr/>
          <p:nvPr/>
        </p:nvSpPr>
        <p:spPr>
          <a:xfrm>
            <a:off x="7433786" y="6384965"/>
            <a:ext cx="5480804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Investing in housing, healthcare, and amenities that attract families and workers.</a:t>
            </a:r>
            <a:endParaRPr lang="en-US" sz="1200" dirty="0"/>
          </a:p>
        </p:txBody>
      </p:sp>
      <p:sp>
        <p:nvSpPr>
          <p:cNvPr id="28" name="Text 21"/>
          <p:cNvSpPr/>
          <p:nvPr/>
        </p:nvSpPr>
        <p:spPr>
          <a:xfrm>
            <a:off x="534591" y="6953726"/>
            <a:ext cx="13561219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40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3456" y="3213140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Economic Growth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618548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Driven by investments in grants, workforce development, and infrastructure.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2154" y="3213140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12812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Regional &amp; Federal Partnerships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97287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Amplify Cuero's opportunities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5521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6667" y="5637133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552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Advocacy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04254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resources in our communities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355" y="616744"/>
            <a:ext cx="5592961" cy="699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132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Call to Action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69355" y="1651397"/>
            <a:ext cx="7578090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invite businesses, residents, and investors to be part of Cuero’s success story.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55" y="2618780"/>
            <a:ext cx="559237" cy="55923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69355" y="3401735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Businesses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269355" y="3885486"/>
            <a:ext cx="3621286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 with the CDC for resources and support.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159" y="2618780"/>
            <a:ext cx="559237" cy="55923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26159" y="3401735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Residents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10226159" y="3885486"/>
            <a:ext cx="3621286" cy="1073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Participate in community initiatives and champion Cuero's development.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355" y="5630347"/>
            <a:ext cx="559237" cy="55923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269355" y="6413302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Investors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6269355" y="6897052"/>
            <a:ext cx="3621286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 opportunities to contribute to Cuero's growth.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796</Words>
  <Application>Microsoft Office PowerPoint</Application>
  <PresentationFormat>Custom</PresentationFormat>
  <Paragraphs>117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Bitter Medium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Maggie J. Cromeens</cp:lastModifiedBy>
  <cp:revision>2</cp:revision>
  <dcterms:created xsi:type="dcterms:W3CDTF">2025-01-29T16:34:13Z</dcterms:created>
  <dcterms:modified xsi:type="dcterms:W3CDTF">2025-01-29T16:35:31Z</dcterms:modified>
</cp:coreProperties>
</file>